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9" r:id="rId2"/>
    <p:sldId id="269" r:id="rId3"/>
    <p:sldId id="270" r:id="rId4"/>
    <p:sldId id="260" r:id="rId5"/>
    <p:sldId id="271" r:id="rId6"/>
    <p:sldId id="272" r:id="rId7"/>
    <p:sldId id="273" r:id="rId8"/>
    <p:sldId id="274" r:id="rId9"/>
    <p:sldId id="258" r:id="rId10"/>
    <p:sldId id="275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5033" autoAdjust="0"/>
  </p:normalViewPr>
  <p:slideViewPr>
    <p:cSldViewPr snapToGrid="0">
      <p:cViewPr varScale="1">
        <p:scale>
          <a:sx n="75" d="100"/>
          <a:sy n="75" d="100"/>
        </p:scale>
        <p:origin x="5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4/2/2025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4/2/2025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4/2/2025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4/2/2025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4/2/2025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4/2/2025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4/2/2025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4/2/2025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4/2/2025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4/2/2025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77F98F-F9C5-0288-74DE-908BE91C9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240851-3763-2CA0-F76F-F7757F65F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7.Outlined Button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EA996A-DD3C-139A-2466-661518E88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81" y="2332774"/>
            <a:ext cx="1915596" cy="3514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DE04B6-C358-0A90-A04F-01DF76D97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21" y="1879600"/>
            <a:ext cx="4012944" cy="44212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B3423-5DDB-116A-FFA7-23ABBED7F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673" y="2113280"/>
            <a:ext cx="3797536" cy="390874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BFB50-BB52-1FFC-D1AC-BAC5A2848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5060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37" y="989045"/>
            <a:ext cx="9349272" cy="3575059"/>
          </a:xfrm>
        </p:spPr>
        <p:txBody>
          <a:bodyPr/>
          <a:lstStyle/>
          <a:p>
            <a:r>
              <a:rPr lang="en-US" dirty="0"/>
              <a:t>Báo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4</a:t>
            </a:r>
            <a:br>
              <a:rPr lang="en-US" dirty="0"/>
            </a:br>
            <a:r>
              <a:rPr lang="en-US" dirty="0" err="1"/>
              <a:t>Họ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: Nguyễn </a:t>
            </a:r>
            <a:r>
              <a:rPr lang="en-US" dirty="0" err="1"/>
              <a:t>Kỳ</a:t>
            </a:r>
            <a:r>
              <a:rPr lang="en-US" dirty="0"/>
              <a:t> Anh</a:t>
            </a:r>
            <a:br>
              <a:rPr lang="en-US" dirty="0"/>
            </a:br>
            <a:r>
              <a:rPr lang="en-US" dirty="0"/>
              <a:t>MSSV:20225793</a:t>
            </a:r>
            <a:br>
              <a:rPr lang="en-US" dirty="0"/>
            </a:br>
            <a:r>
              <a:rPr lang="en-US" dirty="0"/>
              <a:t>GR1</a:t>
            </a:r>
            <a:br>
              <a:rPr lang="en-US" dirty="0"/>
            </a:br>
            <a:r>
              <a:rPr lang="en-US" dirty="0"/>
              <a:t>GVHD: Nguyễn Đức </a:t>
            </a:r>
            <a:r>
              <a:rPr lang="en-US" dirty="0" err="1"/>
              <a:t>Toàn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24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11989" y="2219413"/>
            <a:ext cx="8029578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Flutter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29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</a:t>
            </a:r>
            <a:r>
              <a:rPr lang="en-US" sz="3600" b="1" i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Widget trong Flutter: TextStyle</a:t>
            </a:r>
            <a:br>
              <a:rPr lang="en-US" sz="3600" b="1" i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6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1D30B1-4D54-7224-F8FD-40A72F55149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12108" y="1391920"/>
            <a:ext cx="4391972" cy="4964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BC5197-ED1E-50A7-8AFB-2DD6E4579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313" y="1391920"/>
            <a:ext cx="3797536" cy="49644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2166A8-465C-8F08-0743-5368626F8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8140" y="1391919"/>
            <a:ext cx="3360811" cy="496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FB3648-F7F7-6782-4554-A10E1D904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A1DA7-259F-ECC5-4FA5-D4B44E73C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</a:t>
            </a:r>
            <a:r>
              <a:rPr lang="en-US" sz="3600" b="1" i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Custom fonts Text trong Flutter</a:t>
            </a:r>
            <a:br>
              <a:rPr lang="en-US" sz="3600" b="1" i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6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7F4F49-0498-309B-FDE3-35FFC21D1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2046"/>
            <a:ext cx="3637280" cy="46387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8EDE8A-D673-91F9-01D0-C4EC8F39F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328" y="1662046"/>
            <a:ext cx="3991594" cy="4628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52C3C6-547B-F9E5-18FB-FEF70C4B3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2673" y="1662046"/>
            <a:ext cx="3797536" cy="46281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7F42B-075A-1423-9B33-B5B475C03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6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9C39CF-C376-B887-741D-3E01A82C2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21C4EA8-6B83-4338-913D-D75D3C4F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CD600-A4D6-E94E-EE50-546AF10DA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97" y="679731"/>
            <a:ext cx="3124151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</a:t>
            </a:r>
            <a:r>
              <a:rPr lang="en-US" sz="4600" b="1" i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RichText</a:t>
            </a:r>
            <a:br>
              <a:rPr lang="en-US" sz="4600" b="1" i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6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9EF71E-273E-4746-67AF-6DD4ED251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762" y="972235"/>
            <a:ext cx="2687918" cy="5047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BC6EBA-5957-247E-CDF4-0D1D293B3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357" y="1105092"/>
            <a:ext cx="3383280" cy="47820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782E4-DD52-316A-E3B4-D2962F0A8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7411" y="6492240"/>
            <a:ext cx="104596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3573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8D6E63-3687-C534-C4E9-DF12A97A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44B0E-C92F-8297-49A4-08B877C8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</a:t>
            </a:r>
            <a:r>
              <a:rPr lang="en-US" sz="52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Padding and Margin</a:t>
            </a:r>
            <a:br>
              <a:rPr lang="en-US" sz="52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CEF79B-563A-1F54-621D-45BB8B8E8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116" y="1463039"/>
            <a:ext cx="2540497" cy="47567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1951BE-8D90-7356-B40D-4B6856240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21" y="1463039"/>
            <a:ext cx="6859646" cy="47567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26CF4-5884-A058-34C4-8D89CBBC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6558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50BE12-936A-D036-4A24-6B221760D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801BA-726A-4081-D7CD-2F42B832A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656" y="398393"/>
            <a:ext cx="10909640" cy="1065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6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5.</a:t>
            </a:r>
            <a:r>
              <a:rPr lang="en-US" sz="4800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4800" b="1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TextButton</a:t>
            </a:r>
            <a:br>
              <a:rPr lang="en-US" sz="4800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endParaRPr lang="en-US" sz="66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15C33D-EDC5-6068-DE8E-2D22BEA8E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50" y="2361094"/>
            <a:ext cx="2313026" cy="3600041"/>
          </a:xfrm>
          <a:prstGeom prst="rect">
            <a:avLst/>
          </a:prstGeom>
        </p:spPr>
      </p:pic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CA9C90CC-7AF6-7C79-4729-0C041B088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535" y="2006082"/>
            <a:ext cx="3592285" cy="4213743"/>
          </a:xfrm>
          <a:prstGeom prst="rect">
            <a:avLst/>
          </a:prstGeom>
        </p:spPr>
      </p:pic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B1D2FDF-EF02-4E61-74A6-2D84F1645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208" y="2024369"/>
            <a:ext cx="3758184" cy="41954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8D43C-CAF8-3E18-587D-8D35CAB6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527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6.ElevatedButton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E645DA-A62F-E958-EBAE-F2E133403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89" y="2619784"/>
            <a:ext cx="1962022" cy="36000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CF996D-41CA-073A-2CC7-4ED82C8A7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0" y="2151888"/>
            <a:ext cx="4123320" cy="4067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415158-7EB0-4292-24F2-E135D6C1D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208" y="2842769"/>
            <a:ext cx="3758184" cy="266221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81</Words>
  <Application>Microsoft Office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Lato</vt:lpstr>
      <vt:lpstr>Roboto</vt:lpstr>
      <vt:lpstr>Office Theme</vt:lpstr>
      <vt:lpstr>PowerPoint Presentation</vt:lpstr>
      <vt:lpstr>Báo cáo tuần 4 Họ và tên: Nguyễn Kỳ Anh MSSV:20225793 GR1 GVHD: Nguyễn Đức Toàn</vt:lpstr>
      <vt:lpstr>PowerPoint Presentation</vt:lpstr>
      <vt:lpstr>1. Widget trong Flutter: TextStyle </vt:lpstr>
      <vt:lpstr>2. Custom fonts Text trong Flutter </vt:lpstr>
      <vt:lpstr>3. RichText </vt:lpstr>
      <vt:lpstr>4. Padding and Margin </vt:lpstr>
      <vt:lpstr> 5. TextButton </vt:lpstr>
      <vt:lpstr>6.ElevatedButton</vt:lpstr>
      <vt:lpstr>7.Outlined Button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Ky Anh 20225783</cp:lastModifiedBy>
  <cp:revision>14</cp:revision>
  <dcterms:created xsi:type="dcterms:W3CDTF">2021-05-28T04:32:29Z</dcterms:created>
  <dcterms:modified xsi:type="dcterms:W3CDTF">2025-04-02T01:43:44Z</dcterms:modified>
</cp:coreProperties>
</file>